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941D-4EAE-448A-AAE0-6C053E5F1ED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0C7-F55F-48FD-8EA6-BC3E15E30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06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941D-4EAE-448A-AAE0-6C053E5F1ED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0C7-F55F-48FD-8EA6-BC3E15E30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6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941D-4EAE-448A-AAE0-6C053E5F1ED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0C7-F55F-48FD-8EA6-BC3E15E30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24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941D-4EAE-448A-AAE0-6C053E5F1ED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0C7-F55F-48FD-8EA6-BC3E15E30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3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941D-4EAE-448A-AAE0-6C053E5F1ED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0C7-F55F-48FD-8EA6-BC3E15E30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5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941D-4EAE-448A-AAE0-6C053E5F1ED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0C7-F55F-48FD-8EA6-BC3E15E30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8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941D-4EAE-448A-AAE0-6C053E5F1ED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0C7-F55F-48FD-8EA6-BC3E15E30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6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941D-4EAE-448A-AAE0-6C053E5F1ED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0C7-F55F-48FD-8EA6-BC3E15E30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6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941D-4EAE-448A-AAE0-6C053E5F1ED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0C7-F55F-48FD-8EA6-BC3E15E30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4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941D-4EAE-448A-AAE0-6C053E5F1ED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0C7-F55F-48FD-8EA6-BC3E15E30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1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941D-4EAE-448A-AAE0-6C053E5F1ED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DB0C7-F55F-48FD-8EA6-BC3E15E30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53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4941D-4EAE-448A-AAE0-6C053E5F1ED0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DB0C7-F55F-48FD-8EA6-BC3E15E30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75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19" y="0"/>
            <a:ext cx="91726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243786" cy="1143007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Муниципальное дошкольное образовательное учреждение Николаевский детский сад №1, муниципального района «</a:t>
            </a:r>
            <a:r>
              <a:rPr lang="ru-RU" sz="1800" b="1" dirty="0" err="1" smtClean="0"/>
              <a:t>Улётовский</a:t>
            </a:r>
            <a:r>
              <a:rPr lang="ru-RU" sz="1800" b="1" dirty="0" smtClean="0"/>
              <a:t> район», Забайкальского края.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864096"/>
          </a:xfrm>
        </p:spPr>
        <p:txBody>
          <a:bodyPr>
            <a:normAutofit fontScale="92500"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Акция «Зеленая Россия»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DSC03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538376"/>
            <a:ext cx="5572164" cy="40874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572264" y="4429132"/>
            <a:ext cx="2571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Подготовили воспитали: </a:t>
            </a:r>
          </a:p>
          <a:p>
            <a:r>
              <a:rPr lang="ru-RU" dirty="0" smtClean="0"/>
              <a:t>Коноплина А.А, </a:t>
            </a:r>
            <a:r>
              <a:rPr lang="ru-RU" dirty="0" err="1" smtClean="0"/>
              <a:t>Шохирева</a:t>
            </a:r>
            <a:r>
              <a:rPr lang="ru-RU" dirty="0" smtClean="0"/>
              <a:t> О.В.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Сентябрь 2017 года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59911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19" y="0"/>
            <a:ext cx="91726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  <a:t>Цель акции: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способствовать экологическому просвещению и образованию детей дошкольного возраста, оказывать реальную практическую помощь окружающей нас природе для создания благоприятных условий жизни нынешних и будущих поколений.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0580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661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Открытие акции </a:t>
            </a:r>
            <a:r>
              <a:rPr lang="ru-RU" sz="3200" b="1" u="sng" dirty="0" smtClean="0"/>
              <a:t>«Зеленная Россия» </a:t>
            </a:r>
            <a:r>
              <a:rPr lang="ru-RU" sz="3200" dirty="0" smtClean="0"/>
              <a:t>прошло 2 сентября праздничным </a:t>
            </a:r>
            <a:r>
              <a:rPr lang="ru-RU" sz="3200" dirty="0" err="1" smtClean="0"/>
              <a:t>флеш-мобом</a:t>
            </a:r>
            <a:r>
              <a:rPr lang="ru-RU" sz="3200" dirty="0" smtClean="0"/>
              <a:t>  </a:t>
            </a:r>
            <a:endParaRPr lang="ru-RU" sz="3200" dirty="0"/>
          </a:p>
        </p:txBody>
      </p:sp>
      <p:pic>
        <p:nvPicPr>
          <p:cNvPr id="4" name="Рисунок 3" descr="IMG_52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1428736"/>
            <a:ext cx="5018085" cy="32147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IMG_52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702630"/>
            <a:ext cx="4857752" cy="31553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7957690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19" y="0"/>
            <a:ext cx="91726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Информирование родителей о проведении </a:t>
            </a:r>
            <a:r>
              <a:rPr lang="ru-RU" sz="3200" b="1" dirty="0" smtClean="0"/>
              <a:t>акции «Зеленая Россия»</a:t>
            </a:r>
            <a:endParaRPr lang="ru-RU" sz="3200" b="1" dirty="0"/>
          </a:p>
        </p:txBody>
      </p:sp>
      <p:pic>
        <p:nvPicPr>
          <p:cNvPr id="4" name="Содержимое 3" descr="DSC034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40883" y="1500174"/>
            <a:ext cx="6381794" cy="47863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7780713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Муниципальное дошкольное образовательное учреждение Николаевский детский сад №1, муниципального района «Улётовский район», Забайкальского края.</vt:lpstr>
      <vt:lpstr>Цель акции:</vt:lpstr>
      <vt:lpstr>Открытие акции «Зеленная Россия» прошло 2 сентября праздничным флеш-мобом  </vt:lpstr>
      <vt:lpstr>Информирование родителей о проведении акции «Зеленая Россия»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Николаевский детский сад №1, муниципального района «Улётовский район», Забайкальского края.</dc:title>
  <dc:creator>user</dc:creator>
  <cp:lastModifiedBy>user</cp:lastModifiedBy>
  <cp:revision>1</cp:revision>
  <dcterms:created xsi:type="dcterms:W3CDTF">2017-12-05T01:36:30Z</dcterms:created>
  <dcterms:modified xsi:type="dcterms:W3CDTF">2017-12-05T01:38:50Z</dcterms:modified>
</cp:coreProperties>
</file>